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9" r:id="rId2"/>
    <p:sldId id="267" r:id="rId3"/>
    <p:sldId id="266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6DAB02BF-1999-40D3-A989-5A1345246971}" type="datetimeFigureOut">
              <a:rPr lang="en-US" smtClean="0"/>
              <a:pPr/>
              <a:t>3/2/2011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2ADEDF66-81E4-4984-A63F-F1D503753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DATA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Honors Biology Inquiry Activity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/>
              <a:t>What are some mathematical computations that you could do with Mendel’s data to more clearly detect a pattern?</a:t>
            </a:r>
          </a:p>
          <a:p>
            <a:pPr lvl="0">
              <a:buNone/>
            </a:pPr>
            <a:endParaRPr lang="en-US" sz="2800" dirty="0" smtClean="0"/>
          </a:p>
          <a:p>
            <a:pPr lvl="0"/>
            <a:r>
              <a:rPr lang="en-US" sz="2800" dirty="0" smtClean="0"/>
              <a:t>Do this calculation for all of Mendel’s data and record your results in a table.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Ratios of Characteristics</a:t>
            </a:r>
            <a:endParaRPr lang="en-US" dirty="0"/>
          </a:p>
        </p:txBody>
      </p:sp>
      <p:graphicFrame>
        <p:nvGraphicFramePr>
          <p:cNvPr id="5" name="Picture Placeholder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2305071090"/>
              </p:ext>
            </p:extLst>
          </p:nvPr>
        </p:nvGraphicFramePr>
        <p:xfrm>
          <a:off x="2209800" y="1828800"/>
          <a:ext cx="6248400" cy="4772885"/>
        </p:xfrm>
        <a:graphic>
          <a:graphicData uri="http://schemas.openxmlformats.org/drawingml/2006/table">
            <a:tbl>
              <a:tblPr/>
              <a:tblGrid>
                <a:gridCol w="4930249"/>
                <a:gridCol w="1318151"/>
              </a:tblGrid>
              <a:tr h="1520566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Characteristics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Ratios </a:t>
                      </a:r>
                      <a:r>
                        <a:rPr lang="en-US" sz="2000" b="1" dirty="0">
                          <a:latin typeface="Times New Roman"/>
                          <a:ea typeface="Calibri"/>
                          <a:cs typeface="Times New Roman"/>
                        </a:rPr>
                        <a:t>of Offspring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61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Tall : Short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Calibri"/>
                          <a:cs typeface="Times New Roman"/>
                        </a:rPr>
                        <a:t>2.84 : 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61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Purple : White flowers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3.15 : 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61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Axial : Terminal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3.14 : 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61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Yellow : Green seeds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Calibri"/>
                          <a:cs typeface="Times New Roman"/>
                        </a:rPr>
                        <a:t>3.01 : 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61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Round : Wrinkled seeds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2.96 : 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61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Inflated : Constricted pods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2.95 : 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617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Green : Yellow pods</a:t>
                      </a:r>
                      <a:endParaRPr lang="en-U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Times New Roman"/>
                          <a:ea typeface="Calibri"/>
                          <a:cs typeface="Times New Roman"/>
                        </a:rPr>
                        <a:t>2.82 : 1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3031489"/>
            <a:ext cx="1905000" cy="2359152"/>
          </a:xfrm>
        </p:spPr>
        <p:txBody>
          <a:bodyPr>
            <a:normAutofit/>
          </a:bodyPr>
          <a:lstStyle/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1134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2667000"/>
            <a:ext cx="525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CONCLUSIONS??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1472560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Gregor</a:t>
            </a:r>
            <a:r>
              <a:rPr lang="en-US" dirty="0" smtClean="0"/>
              <a:t> Mendel</a:t>
            </a:r>
            <a:endParaRPr lang="en-US" dirty="0"/>
          </a:p>
        </p:txBody>
      </p:sp>
      <p:pic>
        <p:nvPicPr>
          <p:cNvPr id="3074" name="Picture 2" descr="http://kentsimmons.uwinnipeg.ca/cm1504/Image21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55" y="1762123"/>
            <a:ext cx="4076700" cy="509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ad2010.wicomico.wikispaces.net/file/view/GregorMendel.jpg/194237186/GregorMend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14511"/>
            <a:ext cx="3810000" cy="499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725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exploringnature.org/graphics/anatomy/pea_trait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28600"/>
            <a:ext cx="5870864" cy="646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407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dirty="0" err="1" smtClean="0"/>
              <a:t>Gregor</a:t>
            </a:r>
            <a:r>
              <a:rPr lang="en-US" sz="2600" dirty="0" smtClean="0"/>
              <a:t> Mendel studied the inheritance of a number of characteristics in pea plants such as flower color, seed shape, and height. </a:t>
            </a:r>
          </a:p>
          <a:p>
            <a:r>
              <a:rPr lang="en-US" sz="2600" dirty="0" smtClean="0"/>
              <a:t>For all of these characteristics he carefully conducted breeding crosses between plants with different forms of the trait. </a:t>
            </a:r>
          </a:p>
          <a:p>
            <a:r>
              <a:rPr lang="en-US" sz="2600" dirty="0" smtClean="0"/>
              <a:t>In all cases he started with plants that were pure-bred. His tall plants, for example, came from parents that produced only tall offspring.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Answer all questions on a lined piece of paper as we go through them in class.</a:t>
            </a:r>
          </a:p>
          <a:p>
            <a:pPr lvl="0"/>
            <a:r>
              <a:rPr lang="en-US" dirty="0" smtClean="0"/>
              <a:t>Mendel crossed (bred) tall pea plants with short pea plants. This is called the parental generation, or P1. Predict the height of the offspring of this cross.</a:t>
            </a:r>
          </a:p>
          <a:p>
            <a:pPr>
              <a:buNone/>
            </a:pPr>
            <a:r>
              <a:rPr lang="en-US" dirty="0" smtClean="0"/>
              <a:t>			Tall x Short = ???</a:t>
            </a:r>
          </a:p>
          <a:p>
            <a:r>
              <a:rPr lang="en-US" dirty="0" smtClean="0"/>
              <a:t>Give a rationale for your prediction.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Mendel observed all TALL plants in the next generation (F1)</a:t>
            </a:r>
          </a:p>
          <a:p>
            <a:r>
              <a:rPr lang="en-US" sz="2800" dirty="0" smtClean="0"/>
              <a:t>Think like Mendel! What questions do you have about these results? </a:t>
            </a:r>
          </a:p>
          <a:p>
            <a:r>
              <a:rPr lang="en-US" sz="2800" dirty="0" smtClean="0"/>
              <a:t>If you were Mendel, what would you have done next?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What happened to the shortness factor? Did it disappear?</a:t>
            </a:r>
          </a:p>
          <a:p>
            <a:r>
              <a:rPr lang="en-US" sz="2800" dirty="0" smtClean="0"/>
              <a:t>Mendel decided to self-pollinate one of the offspring from the F1 generation.</a:t>
            </a:r>
          </a:p>
          <a:p>
            <a:endParaRPr lang="en-US" sz="2800" dirty="0" smtClean="0"/>
          </a:p>
          <a:p>
            <a:r>
              <a:rPr lang="en-US" sz="2800" dirty="0" smtClean="0"/>
              <a:t>Predict the height of the NEXT generation (F2). Give a rationale for your prediction.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5" name="Picture Placeholder 4"/>
          <p:cNvGraphicFramePr>
            <a:graphicFrameLocks noGrp="1"/>
          </p:cNvGraphicFramePr>
          <p:nvPr>
            <p:ph type="pic" idx="1"/>
            <p:extLst>
              <p:ext uri="{D42A27DB-BD31-4B8C-83A1-F6EECF244321}">
                <p14:modId xmlns:p14="http://schemas.microsoft.com/office/powerpoint/2010/main" val="1364841405"/>
              </p:ext>
            </p:extLst>
          </p:nvPr>
        </p:nvGraphicFramePr>
        <p:xfrm>
          <a:off x="1828800" y="1905000"/>
          <a:ext cx="7162799" cy="4191000"/>
        </p:xfrm>
        <a:graphic>
          <a:graphicData uri="http://schemas.openxmlformats.org/drawingml/2006/table">
            <a:tbl>
              <a:tblPr/>
              <a:tblGrid>
                <a:gridCol w="1518132"/>
                <a:gridCol w="1441295"/>
                <a:gridCol w="1400854"/>
                <a:gridCol w="1400854"/>
                <a:gridCol w="1401664"/>
              </a:tblGrid>
              <a:tr h="523875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Characteristic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Number 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of Plants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Times New Roman"/>
                          <a:ea typeface="Calibri"/>
                          <a:cs typeface="Times New Roman"/>
                        </a:rPr>
                        <a:t>Number </a:t>
                      </a: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of Plants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Height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Tall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787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Short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277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Flower Color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Purple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705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White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224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Flower Position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Axial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651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Terminal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207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Seed Color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Yellow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6022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Green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2001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Seed Shape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Round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5474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Wrinkled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1850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Pod Shape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Inflated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882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Constricted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299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indent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Pod Color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Green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428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Calibri"/>
                          <a:cs typeface="Times New Roman"/>
                        </a:rPr>
                        <a:t>Yellow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Calibri"/>
                          <a:cs typeface="Times New Roman"/>
                        </a:rPr>
                        <a:t>152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dirty="0" smtClean="0"/>
              <a:t>Mendel’s actual F2 results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 smtClean="0"/>
              <a:t>Are the F2 results for height what you expected? Propose a tentative explanation for these results. </a:t>
            </a:r>
          </a:p>
          <a:p>
            <a:pPr lvl="0"/>
            <a:r>
              <a:rPr lang="en-US" sz="2800" dirty="0" smtClean="0"/>
              <a:t>Consider what could happen to the factor for shortness in the F1 generation. How did it show up in the F2 generation if it isn’t observed in the F1 plants?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Theme_Mod_theme</Template>
  <TotalTime>79</TotalTime>
  <Words>405</Words>
  <Application>Microsoft Office PowerPoint</Application>
  <PresentationFormat>On-screen Show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Mod</vt:lpstr>
      <vt:lpstr>MENDEL’S DATA</vt:lpstr>
      <vt:lpstr>Gregor Mendel</vt:lpstr>
      <vt:lpstr>PowerPoint Presentation</vt:lpstr>
      <vt:lpstr>INTRODUCTION</vt:lpstr>
      <vt:lpstr>Activity</vt:lpstr>
      <vt:lpstr>Results</vt:lpstr>
      <vt:lpstr>PowerPoint Presentation</vt:lpstr>
      <vt:lpstr>Results</vt:lpstr>
      <vt:lpstr>Analysis</vt:lpstr>
      <vt:lpstr>Analysis</vt:lpstr>
      <vt:lpstr>Ratios of Characteristics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Mendel’s Data</dc:title>
  <dc:creator>Melissa</dc:creator>
  <cp:lastModifiedBy>Malone Julie</cp:lastModifiedBy>
  <cp:revision>9</cp:revision>
  <dcterms:created xsi:type="dcterms:W3CDTF">2011-03-01T00:03:47Z</dcterms:created>
  <dcterms:modified xsi:type="dcterms:W3CDTF">2011-03-02T15:52:34Z</dcterms:modified>
</cp:coreProperties>
</file>